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59" r:id="rId7"/>
    <p:sldId id="267" r:id="rId8"/>
    <p:sldId id="268" r:id="rId9"/>
    <p:sldId id="270" r:id="rId10"/>
    <p:sldId id="264" r:id="rId11"/>
  </p:sldIdLst>
  <p:sldSz cx="12192000" cy="6858000"/>
  <p:notesSz cx="6858000" cy="9144000"/>
  <p:embeddedFontLst>
    <p:embeddedFont>
      <p:font typeface="KoPubWorld돋움체 Bold" panose="020B0600000101010101" charset="-127"/>
      <p:bold r:id="rId12"/>
    </p:embeddedFont>
    <p:embeddedFont>
      <p:font typeface="KoPubWorld돋움체 Light" panose="020B0600000101010101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DECF"/>
    <a:srgbClr val="85EFE2"/>
    <a:srgbClr val="36D2CE"/>
    <a:srgbClr val="FD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1A2CC-AD33-4BEB-BEDF-7117FCB0AF3A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2798463" y="2922628"/>
            <a:ext cx="29578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Bold" panose="00000800000000000000" pitchFamily="2" charset="-127"/>
              </a:rPr>
              <a:t>너랑나랑은</a:t>
            </a:r>
            <a:endParaRPr lang="ko-KR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타이포_도담체 M" panose="02020503020101020101" pitchFamily="18" charset="-127"/>
              <a:ea typeface="타이포_도담체 M" panose="02020503020101020101" pitchFamily="18" charset="-127"/>
              <a:cs typeface="KoPubWorld돋움체 Light" panose="00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2926077" y="2541180"/>
            <a:ext cx="295220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2926077" y="2522518"/>
            <a:ext cx="309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 맞춤형 멘토링 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932AE0-8205-527F-F3E3-B7E9E213D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324" y="1220666"/>
            <a:ext cx="4066000" cy="40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3135895" y="2922628"/>
            <a:ext cx="2803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감사합니다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3274992" y="2541180"/>
            <a:ext cx="183842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3274991" y="2522518"/>
            <a:ext cx="1838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THANK YOU -</a:t>
            </a:r>
            <a:endParaRPr lang="ko-KR" altLang="en-US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124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1778606" y="3109521"/>
            <a:ext cx="5304466" cy="830997"/>
            <a:chOff x="3403338" y="2598003"/>
            <a:chExt cx="5304466" cy="83099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1856225" cy="830997"/>
              <a:chOff x="3403338" y="2598003"/>
              <a:chExt cx="1856225" cy="83099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다음_SemiBold" panose="02000700060000000000"/>
                    <a:cs typeface="KoPubWorld돋움체 Bold" panose="00000800000000000000" pitchFamily="2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다음_SemiBold" panose="02000700060000000000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10775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다음_SemiBold" panose="02000700060000000000" pitchFamily="2" charset="-127"/>
                    <a:ea typeface="다음_SemiBold" panose="02000700060000000000"/>
                    <a:cs typeface="KoPubWorld돋움체 Light" panose="00000300000000000000" pitchFamily="2" charset="-127"/>
                  </a:rPr>
                  <a:t>개발 동기</a:t>
                </a: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5AF55B-2B72-4D64-9D81-C0FF482732D7}"/>
                </a:ext>
              </a:extLst>
            </p:cNvPr>
            <p:cNvGrpSpPr/>
            <p:nvPr/>
          </p:nvGrpSpPr>
          <p:grpSpPr>
            <a:xfrm>
              <a:off x="6454034" y="2598003"/>
              <a:ext cx="2253770" cy="830997"/>
              <a:chOff x="6454034" y="2598003"/>
              <a:chExt cx="2253770" cy="830997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1C3A4C-9A1E-4998-B64C-27B322E1FB56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다음_SemiBold" panose="02000700060000000000"/>
                    <a:cs typeface="KoPubWorld돋움체 Bold" panose="00000800000000000000" pitchFamily="2" charset="-127"/>
                  </a:rPr>
                  <a:t>02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다음_SemiBold" panose="02000700060000000000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D65EA8-75FC-4381-8F1B-C7736D8545B7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147508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Light" panose="00000300000000000000" pitchFamily="2" charset="-127"/>
                    <a:ea typeface="다음_SemiBold" panose="02000700060000000000"/>
                    <a:cs typeface="KoPubWorld돋움체 Light" panose="00000300000000000000" pitchFamily="2" charset="-127"/>
                  </a:rPr>
                  <a:t>프로젝트 소개</a:t>
                </a: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308CA84-006B-484A-8754-1324C45CC9BF}"/>
              </a:ext>
            </a:extLst>
          </p:cNvPr>
          <p:cNvGrpSpPr/>
          <p:nvPr/>
        </p:nvGrpSpPr>
        <p:grpSpPr>
          <a:xfrm>
            <a:off x="7879998" y="3102557"/>
            <a:ext cx="1843401" cy="830997"/>
            <a:chOff x="3403338" y="2598003"/>
            <a:chExt cx="1843401" cy="83099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CFC9F3-8653-43AE-9477-2C2433CDFB7C}"/>
                </a:ext>
              </a:extLst>
            </p:cNvPr>
            <p:cNvSpPr txBox="1"/>
            <p:nvPr/>
          </p:nvSpPr>
          <p:spPr>
            <a:xfrm>
              <a:off x="3403338" y="2598003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다음_SemiBold" panose="02000700060000000000"/>
                  <a:cs typeface="KoPubWorld돋움체 Bold" panose="00000800000000000000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다음_SemiBold" panose="02000700060000000000"/>
                <a:cs typeface="KoPubWorld돋움체 Bold" panose="00000800000000000000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05E7C0A-107D-42CB-B9CD-E10345F601C6}"/>
                </a:ext>
              </a:extLst>
            </p:cNvPr>
            <p:cNvSpPr txBox="1"/>
            <p:nvPr/>
          </p:nvSpPr>
          <p:spPr>
            <a:xfrm>
              <a:off x="4182024" y="2667984"/>
              <a:ext cx="10647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다음_SemiBold" panose="02000700060000000000"/>
                  <a:cs typeface="KoPubWorld돋움체 Bold" panose="00000800000000000000" pitchFamily="2" charset="-127"/>
                </a:rPr>
                <a:t>데모 영상</a:t>
              </a:r>
              <a:endPara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다음_SemiBold" panose="02000700060000000000"/>
                <a:cs typeface="KoPubWorld돋움체 Light" panose="000003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프로젝트 개요</a:t>
              </a:r>
              <a:endPara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Light" panose="00000300000000000000" pitchFamily="2" charset="-127"/>
                </a:rPr>
                <a:t>개발 동기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2553282" y="1969025"/>
            <a:ext cx="2124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설명을 입력하세요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772CAD-D3BF-45B3-9598-E76B4DF1AE88}"/>
              </a:ext>
            </a:extLst>
          </p:cNvPr>
          <p:cNvSpPr txBox="1"/>
          <p:nvPr/>
        </p:nvSpPr>
        <p:spPr>
          <a:xfrm>
            <a:off x="6507546" y="3050556"/>
            <a:ext cx="3441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코로나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19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에 의한 학업과 취업준비 변화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 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타이포_도담체 M" panose="02020503020101020101" pitchFamily="18" charset="-127"/>
              <a:ea typeface="타이포_도담체 M" panose="02020503020101020101" pitchFamily="18" charset="-127"/>
              <a:cs typeface="KoPubWorld돋움체 Light" panose="00000300000000000000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28CAFA-FF86-9704-F9A6-2E603F3254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70" b="36187"/>
          <a:stretch/>
        </p:blipFill>
        <p:spPr bwMode="auto">
          <a:xfrm>
            <a:off x="1345034" y="2122913"/>
            <a:ext cx="4311196" cy="280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래픽 6" descr="확인란 선택됨 윤곽선">
            <a:extLst>
              <a:ext uri="{FF2B5EF4-FFF2-40B4-BE49-F238E27FC236}">
                <a16:creationId xmlns:a16="http://schemas.microsoft.com/office/drawing/2014/main" id="{DC3D77DF-2CD8-38A4-8CC4-20ED91DC7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2952901"/>
            <a:ext cx="503088" cy="50308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32E5E77-D8E0-0F76-8F3B-0E8A8E9AA07F}"/>
              </a:ext>
            </a:extLst>
          </p:cNvPr>
          <p:cNvSpPr txBox="1"/>
          <p:nvPr/>
        </p:nvSpPr>
        <p:spPr>
          <a:xfrm>
            <a:off x="6507546" y="3686172"/>
            <a:ext cx="35798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오프라인으로 진행되었던 멘토링 온라인화</a:t>
            </a:r>
          </a:p>
        </p:txBody>
      </p:sp>
      <p:pic>
        <p:nvPicPr>
          <p:cNvPr id="27" name="그래픽 26" descr="확인란 선택됨 윤곽선">
            <a:extLst>
              <a:ext uri="{FF2B5EF4-FFF2-40B4-BE49-F238E27FC236}">
                <a16:creationId xmlns:a16="http://schemas.microsoft.com/office/drawing/2014/main" id="{AEE1D0C8-8C05-35D3-95E9-36FFB4361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3564652"/>
            <a:ext cx="503088" cy="50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26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프로젝트 개요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Light" panose="00000300000000000000" pitchFamily="2" charset="-127"/>
                </a:rPr>
                <a:t>기존 서비스의 개선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64DECF"/>
                  </a:solidFill>
                  <a:effectLst/>
                  <a:uLnTx/>
                  <a:uFillTx/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64DECF"/>
                </a:soli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2553282" y="1969025"/>
            <a:ext cx="2124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설명을 입력하세요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C741C8-1A6E-A571-6F99-1985006BE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352" y="1638005"/>
            <a:ext cx="4638675" cy="43624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E08AC05-885C-5525-0BA0-15E7066691FF}"/>
              </a:ext>
            </a:extLst>
          </p:cNvPr>
          <p:cNvSpPr txBox="1"/>
          <p:nvPr/>
        </p:nvSpPr>
        <p:spPr>
          <a:xfrm>
            <a:off x="6784698" y="2083723"/>
            <a:ext cx="2525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멘토의 스펙 위주로 멘티 선택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5E3A0A-DFC5-44A4-9588-CF4A4ED9F750}"/>
              </a:ext>
            </a:extLst>
          </p:cNvPr>
          <p:cNvSpPr txBox="1"/>
          <p:nvPr/>
        </p:nvSpPr>
        <p:spPr>
          <a:xfrm>
            <a:off x="6782666" y="2529423"/>
            <a:ext cx="3169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대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보다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대다 위주의 멘토링 시스템</a:t>
            </a:r>
          </a:p>
        </p:txBody>
      </p:sp>
      <p:pic>
        <p:nvPicPr>
          <p:cNvPr id="17" name="그래픽 16" descr="확인란 선택됨 윤곽선">
            <a:extLst>
              <a:ext uri="{FF2B5EF4-FFF2-40B4-BE49-F238E27FC236}">
                <a16:creationId xmlns:a16="http://schemas.microsoft.com/office/drawing/2014/main" id="{FFE28AA9-6589-20A8-EDF9-F951651D3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67601" y="4845467"/>
            <a:ext cx="503088" cy="503088"/>
          </a:xfrm>
          <a:prstGeom prst="rect">
            <a:avLst/>
          </a:prstGeom>
        </p:spPr>
      </p:pic>
      <p:pic>
        <p:nvPicPr>
          <p:cNvPr id="18" name="그래픽 17" descr="확인란 선택됨 윤곽선">
            <a:extLst>
              <a:ext uri="{FF2B5EF4-FFF2-40B4-BE49-F238E27FC236}">
                <a16:creationId xmlns:a16="http://schemas.microsoft.com/office/drawing/2014/main" id="{B18F8890-CB0B-F45C-D2F6-D813497873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67601" y="4425797"/>
            <a:ext cx="503088" cy="503088"/>
          </a:xfrm>
          <a:prstGeom prst="rect">
            <a:avLst/>
          </a:prstGeom>
        </p:spPr>
      </p:pic>
      <p:pic>
        <p:nvPicPr>
          <p:cNvPr id="19" name="그래픽 18" descr="선을 그은 확인란 윤곽선">
            <a:extLst>
              <a:ext uri="{FF2B5EF4-FFF2-40B4-BE49-F238E27FC236}">
                <a16:creationId xmlns:a16="http://schemas.microsoft.com/office/drawing/2014/main" id="{1898EAAF-5ED5-EBCC-6D81-3312DC60E1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82845" y="1986068"/>
            <a:ext cx="503088" cy="503088"/>
          </a:xfrm>
          <a:prstGeom prst="rect">
            <a:avLst/>
          </a:prstGeom>
        </p:spPr>
      </p:pic>
      <p:pic>
        <p:nvPicPr>
          <p:cNvPr id="20" name="그래픽 19" descr="선을 그은 확인란 윤곽선">
            <a:extLst>
              <a:ext uri="{FF2B5EF4-FFF2-40B4-BE49-F238E27FC236}">
                <a16:creationId xmlns:a16="http://schemas.microsoft.com/office/drawing/2014/main" id="{322E4016-A812-300B-1EA3-6AD674F9D7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82845" y="2412448"/>
            <a:ext cx="503088" cy="50308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34FA5DB-6F97-7BB7-0A83-FFD9B258B174}"/>
              </a:ext>
            </a:extLst>
          </p:cNvPr>
          <p:cNvSpPr txBox="1"/>
          <p:nvPr/>
        </p:nvSpPr>
        <p:spPr>
          <a:xfrm>
            <a:off x="6782666" y="4966942"/>
            <a:ext cx="23519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1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대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1 </a:t>
            </a:r>
            <a:r>
              <a:rPr lang="ko-KR" alt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위주의 멘토링 시스템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F279F1-D8C1-15DF-ED91-0D26823C5BE0}"/>
              </a:ext>
            </a:extLst>
          </p:cNvPr>
          <p:cNvSpPr txBox="1"/>
          <p:nvPr/>
        </p:nvSpPr>
        <p:spPr>
          <a:xfrm>
            <a:off x="6782666" y="4549451"/>
            <a:ext cx="3861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멘티의 상황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조건을 고려하여 알맞은 멘토 추천</a:t>
            </a:r>
          </a:p>
        </p:txBody>
      </p:sp>
      <p:pic>
        <p:nvPicPr>
          <p:cNvPr id="8" name="그래픽 7" descr="아래쪽 화살표 윤곽선">
            <a:extLst>
              <a:ext uri="{FF2B5EF4-FFF2-40B4-BE49-F238E27FC236}">
                <a16:creationId xmlns:a16="http://schemas.microsoft.com/office/drawing/2014/main" id="{23089417-37E1-189D-7BE3-7E4BD2CB4B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29374" y="318935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872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프로젝트 개요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Light" panose="00000300000000000000" pitchFamily="2" charset="-127"/>
                </a:rPr>
                <a:t>너랑나랑은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64DECF"/>
                  </a:solidFill>
                  <a:effectLst/>
                  <a:uLnTx/>
                  <a:uFillTx/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64DECF"/>
                </a:soli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2553282" y="1969025"/>
            <a:ext cx="2124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설명을 입력하세요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AEBF983-3AEC-E6FF-1778-61C93F7EE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27" y="1832159"/>
            <a:ext cx="4066000" cy="4066000"/>
          </a:xfrm>
          <a:prstGeom prst="rect">
            <a:avLst/>
          </a:prstGeom>
        </p:spPr>
      </p:pic>
      <p:pic>
        <p:nvPicPr>
          <p:cNvPr id="31" name="그래픽 30" descr="확인란 선택됨 윤곽선">
            <a:extLst>
              <a:ext uri="{FF2B5EF4-FFF2-40B4-BE49-F238E27FC236}">
                <a16:creationId xmlns:a16="http://schemas.microsoft.com/office/drawing/2014/main" id="{F7A9A493-8B0F-41AC-7F4F-5C3617C223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80935" y="3725016"/>
            <a:ext cx="503088" cy="503088"/>
          </a:xfrm>
          <a:prstGeom prst="rect">
            <a:avLst/>
          </a:prstGeom>
        </p:spPr>
      </p:pic>
      <p:pic>
        <p:nvPicPr>
          <p:cNvPr id="32" name="그래픽 31" descr="확인란 선택됨 윤곽선">
            <a:extLst>
              <a:ext uri="{FF2B5EF4-FFF2-40B4-BE49-F238E27FC236}">
                <a16:creationId xmlns:a16="http://schemas.microsoft.com/office/drawing/2014/main" id="{31E976C0-0AC5-347C-E418-9A9D992628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80935" y="3305346"/>
            <a:ext cx="503088" cy="50308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413111CA-DB4E-4F8A-B6F2-45B667EA3539}"/>
              </a:ext>
            </a:extLst>
          </p:cNvPr>
          <p:cNvSpPr txBox="1"/>
          <p:nvPr/>
        </p:nvSpPr>
        <p:spPr>
          <a:xfrm>
            <a:off x="6096000" y="3828552"/>
            <a:ext cx="42595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멘토링 효과 증가로 인한 멘토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,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멘티들의 만족도 증가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6935A97-992A-2333-4E94-7FB33A71F9E7}"/>
              </a:ext>
            </a:extLst>
          </p:cNvPr>
          <p:cNvSpPr txBox="1"/>
          <p:nvPr/>
        </p:nvSpPr>
        <p:spPr>
          <a:xfrm>
            <a:off x="6096000" y="3429000"/>
            <a:ext cx="3627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조건에 맞는 멘토 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매칭으로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타이포_도담체 M" panose="02020503020101020101" pitchFamily="18" charset="-127"/>
                <a:ea typeface="타이포_도담체 M" panose="02020503020101020101" pitchFamily="18" charset="-127"/>
                <a:cs typeface="KoPubWorld돋움체 Light" panose="00000300000000000000" pitchFamily="2" charset="-127"/>
              </a:rPr>
              <a:t> 멘토링 효과 증가</a:t>
            </a:r>
          </a:p>
        </p:txBody>
      </p:sp>
    </p:spTree>
    <p:extLst>
      <p:ext uri="{BB962C8B-B14F-4D97-AF65-F5344CB8AC3E}">
        <p14:creationId xmlns:p14="http://schemas.microsoft.com/office/powerpoint/2010/main" val="3967703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프로젝트 소개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2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회원가입 및 로그인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9B93F97-6297-B326-0B49-46F612EF37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42" r="1982"/>
          <a:stretch/>
        </p:blipFill>
        <p:spPr>
          <a:xfrm>
            <a:off x="557400" y="1202249"/>
            <a:ext cx="10999536" cy="538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404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프로젝트 소개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2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멘티 </a:t>
              </a:r>
              <a:r>
                <a:rPr lang="ko-KR" altLang="en-US" sz="1200" dirty="0" err="1">
                  <a:solidFill>
                    <a:prstClr val="black">
                      <a:lumMod val="65000"/>
                      <a:lumOff val="35000"/>
                    </a:prstClr>
                  </a:solidFill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메인페이지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1FDF52D-3016-8737-853B-C0C395FAB9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93" r="2044"/>
          <a:stretch/>
        </p:blipFill>
        <p:spPr>
          <a:xfrm>
            <a:off x="618341" y="1270057"/>
            <a:ext cx="10955317" cy="539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58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프로젝트 소개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멘토 메인 페이지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64DECF"/>
                  </a:solidFill>
                  <a:effectLst/>
                  <a:uLnTx/>
                  <a:uFillTx/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64DECF"/>
                </a:soli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F10A14E-648E-C5B4-69B7-1DF5C1B1BD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12" r="678"/>
          <a:stretch/>
        </p:blipFill>
        <p:spPr>
          <a:xfrm>
            <a:off x="837466" y="1510017"/>
            <a:ext cx="10445727" cy="512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531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프로젝트 소개</a:t>
              </a: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다음_SemiBold" panose="02000700060000000000" pitchFamily="2" charset="-127"/>
                  <a:ea typeface="다음_SemiBold" panose="02000700060000000000" pitchFamily="2" charset="-127"/>
                  <a:cs typeface="KoPubWorld돋움체 Bold" panose="00000800000000000000" pitchFamily="2" charset="-127"/>
                </a:rPr>
                <a:t>멘토 메인 페이지</a:t>
              </a:r>
              <a:endPara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다음_SemiBold" panose="02000700060000000000" pitchFamily="2" charset="-127"/>
                <a:ea typeface="다음_SemiBold" panose="0200070006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64DECF"/>
                  </a:solidFill>
                  <a:effectLst/>
                  <a:uLnTx/>
                  <a:uFillTx/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64DECF"/>
                </a:solidFill>
                <a:effectLst/>
                <a:uLnTx/>
                <a:uFillTx/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2" name="데모영상">
            <a:hlinkClick r:id="" action="ppaction://media"/>
            <a:extLst>
              <a:ext uri="{FF2B5EF4-FFF2-40B4-BE49-F238E27FC236}">
                <a16:creationId xmlns:a16="http://schemas.microsoft.com/office/drawing/2014/main" id="{5FD86316-D8E7-0DAA-F6E9-0D1CEF52C8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6187" y="1638005"/>
            <a:ext cx="9699625" cy="472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0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120</Words>
  <Application>Microsoft Office PowerPoint</Application>
  <PresentationFormat>와이드스크린</PresentationFormat>
  <Paragraphs>44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KoPubWorld돋움체 Bold</vt:lpstr>
      <vt:lpstr>Arial</vt:lpstr>
      <vt:lpstr>맑은 고딕</vt:lpstr>
      <vt:lpstr>다음_SemiBold</vt:lpstr>
      <vt:lpstr>타이포_도담체 M</vt:lpstr>
      <vt:lpstr>KoPubWorld돋움체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 유진</dc:creator>
  <cp:lastModifiedBy>Jo Minsoo</cp:lastModifiedBy>
  <cp:revision>16</cp:revision>
  <dcterms:created xsi:type="dcterms:W3CDTF">2020-01-03T14:16:53Z</dcterms:created>
  <dcterms:modified xsi:type="dcterms:W3CDTF">2022-06-03T04:34:23Z</dcterms:modified>
</cp:coreProperties>
</file>

<file path=docProps/thumbnail.jpeg>
</file>